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C4D9"/>
    <a:srgbClr val="87302B"/>
    <a:srgbClr val="3689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950" autoAdjust="0"/>
  </p:normalViewPr>
  <p:slideViewPr>
    <p:cSldViewPr snapToGrid="0">
      <p:cViewPr varScale="1">
        <p:scale>
          <a:sx n="67" d="100"/>
          <a:sy n="67" d="100"/>
        </p:scale>
        <p:origin x="8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4159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8769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50433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09693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5765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01864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6968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46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2125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2211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4326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270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2433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7989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032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7896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767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A411D-E3F2-43D5-9105-F66620D84A6C}" type="datetimeFigureOut">
              <a:rPr lang="fr-FR" smtClean="0"/>
              <a:t>06/03/2023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3DC63-7AF3-48CE-B87B-17C544F2020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73572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44C8D-3E25-4A0F-B140-065534955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6085" y="2321169"/>
            <a:ext cx="8791575" cy="1864044"/>
          </a:xfrm>
        </p:spPr>
        <p:txBody>
          <a:bodyPr/>
          <a:lstStyle/>
          <a:p>
            <a:r>
              <a:rPr lang="fr-FR" dirty="0">
                <a:solidFill>
                  <a:srgbClr val="002060"/>
                </a:solidFill>
              </a:rPr>
              <a:t>Maquette site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0172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E9899-A8DC-4847-92C6-4DE7521E0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Les ETPAPES IMPORTANTES DE LA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F0D1D-67E6-44F7-A0BD-EA8C78113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 </a:t>
            </a:r>
            <a:r>
              <a:rPr lang="fr-FR" b="1" dirty="0">
                <a:solidFill>
                  <a:schemeClr val="tx2"/>
                </a:solidFill>
              </a:rPr>
              <a:t>Observation de la maquette originale</a:t>
            </a:r>
          </a:p>
          <a:p>
            <a:r>
              <a:rPr lang="fr-FR" b="1" dirty="0">
                <a:solidFill>
                  <a:schemeClr val="tx2"/>
                </a:solidFill>
              </a:rPr>
              <a:t>Configuration du plan de travail</a:t>
            </a:r>
          </a:p>
          <a:p>
            <a:r>
              <a:rPr lang="fr-FR" b="1" dirty="0">
                <a:solidFill>
                  <a:schemeClr val="tx2"/>
                </a:solidFill>
              </a:rPr>
              <a:t>Mise en place des images d’arrière-plan</a:t>
            </a:r>
          </a:p>
          <a:p>
            <a:r>
              <a:rPr lang="fr-FR" b="1" dirty="0">
                <a:solidFill>
                  <a:schemeClr val="tx2"/>
                </a:solidFill>
              </a:rPr>
              <a:t>Mise en forme des textes et </a:t>
            </a:r>
            <a:r>
              <a:rPr lang="fr-FR" b="1" dirty="0" err="1">
                <a:solidFill>
                  <a:schemeClr val="tx2"/>
                </a:solidFill>
              </a:rPr>
              <a:t>icons</a:t>
            </a:r>
            <a:r>
              <a:rPr lang="fr-FR" b="1" dirty="0">
                <a:solidFill>
                  <a:schemeClr val="tx2"/>
                </a:solidFill>
              </a:rPr>
              <a:t> </a:t>
            </a:r>
          </a:p>
          <a:p>
            <a:pPr marL="0" indent="0">
              <a:buNone/>
            </a:pPr>
            <a:endParaRPr lang="fr-FR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469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B76F7-BE38-4157-9894-B826CD573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bg2">
                    <a:lumMod val="75000"/>
                  </a:schemeClr>
                </a:solidFill>
              </a:rPr>
              <a:t>Observation de la maquette originale</a:t>
            </a:r>
            <a:endParaRPr lang="fr-FR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E25E2-A463-4323-BCFC-BC93D4F0F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14732"/>
            <a:ext cx="6047179" cy="1899258"/>
          </a:xfrm>
        </p:spPr>
        <p:txBody>
          <a:bodyPr>
            <a:normAutofit fontScale="47500" lnSpcReduction="20000"/>
          </a:bodyPr>
          <a:lstStyle/>
          <a:p>
            <a:r>
              <a:rPr lang="fr-FR" sz="3600" dirty="0"/>
              <a:t>Plongez un regard profond sur l’image du site originale</a:t>
            </a:r>
          </a:p>
          <a:p>
            <a:endParaRPr lang="fr-FR" sz="3600" dirty="0"/>
          </a:p>
          <a:p>
            <a:r>
              <a:rPr lang="fr-FR" sz="3600" dirty="0"/>
              <a:t>Notez la complexité de la tâche</a:t>
            </a:r>
          </a:p>
          <a:p>
            <a:endParaRPr lang="fr-FR" sz="3600" dirty="0"/>
          </a:p>
          <a:p>
            <a:r>
              <a:rPr lang="fr-FR" sz="3600" dirty="0"/>
              <a:t>Trouver une solution pour uploader les images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5F0AD8-71E2-43A6-B4E2-BDEDD137A5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898" y="1674054"/>
            <a:ext cx="1916770" cy="493072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93FC6E5A-76C3-4010-B9C6-D0399FBF9623}"/>
              </a:ext>
            </a:extLst>
          </p:cNvPr>
          <p:cNvSpPr/>
          <p:nvPr/>
        </p:nvSpPr>
        <p:spPr>
          <a:xfrm>
            <a:off x="5985805" y="2511142"/>
            <a:ext cx="801858" cy="50643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0606202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C20AE-7EBB-4BE1-AE6B-EA5744EE1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9950" y="304193"/>
            <a:ext cx="9905998" cy="1478570"/>
          </a:xfrm>
        </p:spPr>
        <p:txBody>
          <a:bodyPr/>
          <a:lstStyle/>
          <a:p>
            <a:r>
              <a:rPr lang="fr-FR" b="1" dirty="0">
                <a:solidFill>
                  <a:schemeClr val="bg2">
                    <a:lumMod val="75000"/>
                  </a:schemeClr>
                </a:solidFill>
              </a:rPr>
              <a:t>Configuration du plan de travail</a:t>
            </a:r>
            <a:br>
              <a:rPr lang="fr-FR" b="1" dirty="0">
                <a:solidFill>
                  <a:schemeClr val="bg2">
                    <a:lumMod val="75000"/>
                  </a:schemeClr>
                </a:solidFill>
              </a:rPr>
            </a:br>
            <a:endParaRPr lang="fr-FR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FA271-652E-4F9E-9264-B09E6E162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7113" y="1434002"/>
            <a:ext cx="5973762" cy="3641235"/>
          </a:xfrm>
        </p:spPr>
        <p:txBody>
          <a:bodyPr>
            <a:noAutofit/>
          </a:bodyPr>
          <a:lstStyle/>
          <a:p>
            <a:r>
              <a:rPr lang="fr-FR" sz="2800" dirty="0"/>
              <a:t>Notons les différentes parties du site en des sections</a:t>
            </a:r>
          </a:p>
          <a:p>
            <a:r>
              <a:rPr lang="fr-FR" sz="2800" dirty="0"/>
              <a:t>Reproduire cela à travers l’outils rectangles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7026DE-476E-4BBF-90D7-41B7A7F22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4100" y="1434002"/>
            <a:ext cx="1912725" cy="492599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A2A674-BCD6-498D-87FC-3DEFA86E368F}"/>
              </a:ext>
            </a:extLst>
          </p:cNvPr>
          <p:cNvCxnSpPr>
            <a:cxnSpLocks/>
          </p:cNvCxnSpPr>
          <p:nvPr/>
        </p:nvCxnSpPr>
        <p:spPr>
          <a:xfrm>
            <a:off x="6672263" y="2214563"/>
            <a:ext cx="2786062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39AF28A-3F73-4496-9B9E-7DE2389801FE}"/>
              </a:ext>
            </a:extLst>
          </p:cNvPr>
          <p:cNvCxnSpPr>
            <a:cxnSpLocks/>
          </p:cNvCxnSpPr>
          <p:nvPr/>
        </p:nvCxnSpPr>
        <p:spPr>
          <a:xfrm>
            <a:off x="6672263" y="3052763"/>
            <a:ext cx="2786062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C1A22A9-0646-4E6E-A69B-7A16C4E092C0}"/>
              </a:ext>
            </a:extLst>
          </p:cNvPr>
          <p:cNvCxnSpPr>
            <a:cxnSpLocks/>
          </p:cNvCxnSpPr>
          <p:nvPr/>
        </p:nvCxnSpPr>
        <p:spPr>
          <a:xfrm>
            <a:off x="6672263" y="1434002"/>
            <a:ext cx="2786062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E9E1D9-BC01-4373-A62F-5B9873625F32}"/>
              </a:ext>
            </a:extLst>
          </p:cNvPr>
          <p:cNvCxnSpPr>
            <a:cxnSpLocks/>
          </p:cNvCxnSpPr>
          <p:nvPr/>
        </p:nvCxnSpPr>
        <p:spPr>
          <a:xfrm>
            <a:off x="6672263" y="5099050"/>
            <a:ext cx="2786062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2483526-60E2-473A-833D-5E31B8D70457}"/>
              </a:ext>
            </a:extLst>
          </p:cNvPr>
          <p:cNvCxnSpPr>
            <a:cxnSpLocks/>
          </p:cNvCxnSpPr>
          <p:nvPr/>
        </p:nvCxnSpPr>
        <p:spPr>
          <a:xfrm>
            <a:off x="6672263" y="4462463"/>
            <a:ext cx="2786062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FFD95A-E576-427B-9A0A-DCF0DB3FB79D}"/>
              </a:ext>
            </a:extLst>
          </p:cNvPr>
          <p:cNvCxnSpPr>
            <a:cxnSpLocks/>
          </p:cNvCxnSpPr>
          <p:nvPr/>
        </p:nvCxnSpPr>
        <p:spPr>
          <a:xfrm>
            <a:off x="6672263" y="3886200"/>
            <a:ext cx="2786062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3BCF483-B04B-41A0-A7DB-16101B7E317F}"/>
              </a:ext>
            </a:extLst>
          </p:cNvPr>
          <p:cNvCxnSpPr>
            <a:cxnSpLocks/>
          </p:cNvCxnSpPr>
          <p:nvPr/>
        </p:nvCxnSpPr>
        <p:spPr>
          <a:xfrm flipV="1">
            <a:off x="7681913" y="3052763"/>
            <a:ext cx="0" cy="82867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177F3B2-B157-4FCD-9550-4AA08F9EB34D}"/>
              </a:ext>
            </a:extLst>
          </p:cNvPr>
          <p:cNvCxnSpPr>
            <a:cxnSpLocks/>
          </p:cNvCxnSpPr>
          <p:nvPr/>
        </p:nvCxnSpPr>
        <p:spPr>
          <a:xfrm flipV="1">
            <a:off x="7681913" y="4462463"/>
            <a:ext cx="0" cy="61277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8B31F2E-99FC-44E8-B340-4678294DF057}"/>
              </a:ext>
            </a:extLst>
          </p:cNvPr>
          <p:cNvCxnSpPr>
            <a:cxnSpLocks/>
          </p:cNvCxnSpPr>
          <p:nvPr/>
        </p:nvCxnSpPr>
        <p:spPr>
          <a:xfrm>
            <a:off x="6672263" y="5531077"/>
            <a:ext cx="2786062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49B1BF1-D1EE-4993-A826-CB411D624204}"/>
              </a:ext>
            </a:extLst>
          </p:cNvPr>
          <p:cNvCxnSpPr>
            <a:cxnSpLocks/>
          </p:cNvCxnSpPr>
          <p:nvPr/>
        </p:nvCxnSpPr>
        <p:spPr>
          <a:xfrm>
            <a:off x="6672263" y="6111649"/>
            <a:ext cx="2786062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E5B1FAE-77E6-40E2-9A8D-BA82D053B135}"/>
              </a:ext>
            </a:extLst>
          </p:cNvPr>
          <p:cNvCxnSpPr>
            <a:cxnSpLocks/>
          </p:cNvCxnSpPr>
          <p:nvPr/>
        </p:nvCxnSpPr>
        <p:spPr>
          <a:xfrm>
            <a:off x="6672263" y="6359997"/>
            <a:ext cx="2786062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678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3046-C40D-4215-BCE7-B3D21AC7E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bg2">
                    <a:lumMod val="75000"/>
                  </a:schemeClr>
                </a:solidFill>
              </a:rPr>
              <a:t>Mise en place des images d’arrière-plan</a:t>
            </a:r>
            <a:br>
              <a:rPr lang="fr-FR" b="1" dirty="0">
                <a:solidFill>
                  <a:schemeClr val="bg2">
                    <a:lumMod val="75000"/>
                  </a:schemeClr>
                </a:solidFill>
              </a:rPr>
            </a:br>
            <a:endParaRPr lang="fr-FR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6E750-C30A-473F-9FAC-BFBD8A347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24012"/>
            <a:ext cx="8474076" cy="3136901"/>
          </a:xfrm>
        </p:spPr>
        <p:txBody>
          <a:bodyPr/>
          <a:lstStyle/>
          <a:p>
            <a:r>
              <a:rPr lang="fr-FR" dirty="0"/>
              <a:t>Aller l’outil </a:t>
            </a:r>
            <a:r>
              <a:rPr lang="fr-FR" dirty="0" err="1"/>
              <a:t>Mindjourney</a:t>
            </a:r>
            <a:endParaRPr lang="fr-FR" dirty="0"/>
          </a:p>
          <a:p>
            <a:r>
              <a:rPr lang="fr-FR" dirty="0"/>
              <a:t>Rentrez le texte descriptifs de l’image voulu</a:t>
            </a:r>
          </a:p>
          <a:p>
            <a:r>
              <a:rPr lang="fr-FR" dirty="0"/>
              <a:t>Uploader ainsi les images</a:t>
            </a:r>
          </a:p>
          <a:p>
            <a:r>
              <a:rPr lang="fr-FR" dirty="0"/>
              <a:t>A contrario ; Faire une coupure de l’image au niveau de la maquette du site originale et le coller</a:t>
            </a:r>
          </a:p>
        </p:txBody>
      </p:sp>
    </p:spTree>
    <p:extLst>
      <p:ext uri="{BB962C8B-B14F-4D97-AF65-F5344CB8AC3E}">
        <p14:creationId xmlns:p14="http://schemas.microsoft.com/office/powerpoint/2010/main" val="165473030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6C37A-FF6D-4AA7-BB07-9F0E85209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bg2">
                    <a:lumMod val="75000"/>
                  </a:schemeClr>
                </a:solidFill>
              </a:rPr>
              <a:t>Mise en forme des textes et </a:t>
            </a:r>
            <a:r>
              <a:rPr lang="fr-FR" b="1" dirty="0" err="1">
                <a:solidFill>
                  <a:schemeClr val="bg2">
                    <a:lumMod val="75000"/>
                  </a:schemeClr>
                </a:solidFill>
              </a:rPr>
              <a:t>icons</a:t>
            </a:r>
            <a:endParaRPr lang="fr-FR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A2343-0E4B-473E-9278-8EC04803D6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9950" y="1681161"/>
            <a:ext cx="5516102" cy="2064929"/>
          </a:xfrm>
        </p:spPr>
        <p:txBody>
          <a:bodyPr>
            <a:noAutofit/>
          </a:bodyPr>
          <a:lstStyle/>
          <a:p>
            <a:r>
              <a:rPr lang="fr-FR" dirty="0"/>
              <a:t>Réalisez les rectangles </a:t>
            </a:r>
          </a:p>
          <a:p>
            <a:r>
              <a:rPr lang="fr-FR" dirty="0"/>
              <a:t>Passez à la saisie du texte </a:t>
            </a:r>
          </a:p>
          <a:p>
            <a:r>
              <a:rPr lang="fr-FR" dirty="0"/>
              <a:t>Aller chercher les icônes voulue sur le logiciel </a:t>
            </a:r>
            <a:r>
              <a:rPr lang="fr-FR" dirty="0" err="1"/>
              <a:t>pichon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55E552-1410-4671-B384-47DB3DA95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013" y="3000375"/>
            <a:ext cx="4491037" cy="281048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F54D57DB-534C-4DCF-B390-A5D7CF147B4D}"/>
              </a:ext>
            </a:extLst>
          </p:cNvPr>
          <p:cNvSpPr/>
          <p:nvPr/>
        </p:nvSpPr>
        <p:spPr>
          <a:xfrm>
            <a:off x="7186613" y="4258642"/>
            <a:ext cx="669668" cy="14697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>
              <a:lumMod val="75000"/>
            </a:schemeClr>
          </a:solidFill>
          <a:ln>
            <a:solidFill>
              <a:schemeClr val="accent3"/>
            </a:solidFill>
          </a:ln>
          <a:effectLst>
            <a:outerShdw blurRad="50800" dist="50800" dir="5400000" algn="ctr" rotWithShape="0">
              <a:srgbClr val="87302B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5CEE107-6414-4414-8813-3EEFC3AB303C}"/>
              </a:ext>
            </a:extLst>
          </p:cNvPr>
          <p:cNvSpPr/>
          <p:nvPr/>
        </p:nvSpPr>
        <p:spPr>
          <a:xfrm>
            <a:off x="3857625" y="3529013"/>
            <a:ext cx="2814638" cy="217077"/>
          </a:xfrm>
          <a:prstGeom prst="rightArrow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1210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681A78-954D-486D-8190-132B17E5F2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769" y="1814512"/>
            <a:ext cx="1500187" cy="370998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CAE58A1-4242-451F-A397-F7885F23D3FF}"/>
              </a:ext>
            </a:extLst>
          </p:cNvPr>
          <p:cNvSpPr/>
          <p:nvPr/>
        </p:nvSpPr>
        <p:spPr>
          <a:xfrm>
            <a:off x="1355726" y="482600"/>
            <a:ext cx="9058275" cy="100012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5400" dirty="0">
                <a:solidFill>
                  <a:schemeClr val="bg2">
                    <a:lumMod val="75000"/>
                  </a:schemeClr>
                </a:solidFill>
              </a:rPr>
              <a:t>Rendu Final</a:t>
            </a:r>
            <a:endParaRPr lang="fr-FR" sz="5400" dirty="0"/>
          </a:p>
        </p:txBody>
      </p:sp>
    </p:spTree>
    <p:extLst>
      <p:ext uri="{BB962C8B-B14F-4D97-AF65-F5344CB8AC3E}">
        <p14:creationId xmlns:p14="http://schemas.microsoft.com/office/powerpoint/2010/main" val="31172292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72EDE-B24C-45B6-A847-971664185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117951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66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  Merci pour votre attention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DA5584A9-C422-4210-9C73-880FE22542F2}"/>
              </a:ext>
            </a:extLst>
          </p:cNvPr>
          <p:cNvSpPr/>
          <p:nvPr/>
        </p:nvSpPr>
        <p:spPr>
          <a:xfrm>
            <a:off x="5412128" y="884921"/>
            <a:ext cx="1364566" cy="1463040"/>
          </a:xfrm>
          <a:prstGeom prst="downArrow">
            <a:avLst/>
          </a:prstGeom>
          <a:solidFill>
            <a:schemeClr val="bg1">
              <a:lumMod val="75000"/>
              <a:lumOff val="25000"/>
            </a:schemeClr>
          </a:solidFill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30335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54</TotalTime>
  <Words>152</Words>
  <Application>Microsoft Office PowerPoint</Application>
  <PresentationFormat>Widescreen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</vt:lpstr>
      <vt:lpstr>Maquette site</vt:lpstr>
      <vt:lpstr>Les ETPAPES IMPORTANTES DE LA CREATION</vt:lpstr>
      <vt:lpstr>Observation de la maquette originale</vt:lpstr>
      <vt:lpstr>Configuration du plan de travail </vt:lpstr>
      <vt:lpstr>Mise en place des images d’arrière-plan </vt:lpstr>
      <vt:lpstr>Mise en forme des textes et icons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Maquette site vitrine </dc:title>
  <dc:creator>Abdias Bogré</dc:creator>
  <cp:lastModifiedBy>Abdias Bogré</cp:lastModifiedBy>
  <cp:revision>8</cp:revision>
  <dcterms:created xsi:type="dcterms:W3CDTF">2023-03-03T12:16:13Z</dcterms:created>
  <dcterms:modified xsi:type="dcterms:W3CDTF">2023-03-06T09:47:37Z</dcterms:modified>
</cp:coreProperties>
</file>

<file path=docProps/thumbnail.jpeg>
</file>